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86" r:id="rId2"/>
    <p:sldId id="287" r:id="rId3"/>
    <p:sldId id="294" r:id="rId4"/>
    <p:sldId id="289" r:id="rId5"/>
    <p:sldId id="290" r:id="rId6"/>
    <p:sldId id="291" r:id="rId7"/>
    <p:sldId id="295" r:id="rId8"/>
    <p:sldId id="292" r:id="rId9"/>
    <p:sldId id="296" r:id="rId10"/>
    <p:sldId id="300" r:id="rId11"/>
    <p:sldId id="298" r:id="rId12"/>
    <p:sldId id="299" r:id="rId13"/>
    <p:sldId id="301" r:id="rId14"/>
    <p:sldId id="302" r:id="rId15"/>
    <p:sldId id="303" r:id="rId16"/>
    <p:sldId id="305" r:id="rId17"/>
    <p:sldId id="304" r:id="rId18"/>
    <p:sldId id="306" r:id="rId19"/>
    <p:sldId id="307" r:id="rId20"/>
    <p:sldId id="308" r:id="rId21"/>
    <p:sldId id="309" r:id="rId22"/>
    <p:sldId id="310" r:id="rId23"/>
    <p:sldId id="311" r:id="rId24"/>
    <p:sldId id="319" r:id="rId25"/>
    <p:sldId id="318" r:id="rId26"/>
    <p:sldId id="317" r:id="rId27"/>
    <p:sldId id="316" r:id="rId28"/>
    <p:sldId id="313" r:id="rId29"/>
    <p:sldId id="315" r:id="rId30"/>
    <p:sldId id="312" r:id="rId31"/>
    <p:sldId id="284" r:id="rId32"/>
  </p:sldIdLst>
  <p:sldSz cx="9144000" cy="6858000" type="screen4x3"/>
  <p:notesSz cx="6815138" cy="99425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621B812-2272-4A76-95C5-A9CB42F5EEEE}" type="datetimeFigureOut">
              <a:rPr lang="zh-HK" altLang="en-US"/>
              <a:pPr>
                <a:defRPr/>
              </a:pPr>
              <a:t>15/2/2020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991D57-3DC4-4FBE-93C6-B7E573A3DC80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63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9A6E-92F8-48C4-8E41-3929EA9B9D16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571DD-16B8-421F-98FB-8BD03ED6588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63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52E1-5C3A-4FD7-93AE-0ED35C69CC16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C003A-8EF1-41D9-8CC2-A4392C1356F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78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4E67-6D25-4363-8EC2-7681C358E052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D075-97B7-4E2F-AFEB-009B27525D3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65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267E-3790-4AEB-B021-A7B200BF5AF3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92271-8191-40A6-B47E-2845045943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8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1E3A-EF5B-42C9-BD43-3542BFEF6518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9C60D-6B07-4C33-8CF3-83C3504AA26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0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6E33-27C4-4AFF-A862-2A24A3AC23EC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3165-1772-4338-8FDA-E265C6CF5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6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665F-140E-48E1-B658-E53332867544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68FA-1C54-4418-8C54-55283D70190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9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9623-99C2-4303-83AD-EC556831BB71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46534-29A8-4358-998A-EBA96DAD575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9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88D8-DF53-4D62-8C47-04E3DCB94D0E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AC449-6A62-4CAB-A55E-7B393D78C6A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F117-2209-4388-AE0F-E6951F06B87B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D66B6-764F-4A89-8AAF-9981568A326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5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2A0-7C38-411E-99D9-FBAB1344F58B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4F46-8164-4BC9-A321-D1FDE09EB8B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68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A6E9D9-6B8B-4171-B3CC-A622A6F5BBAE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1A996-78C4-440F-ACAC-C6DE8CDCD46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5588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83967" y="1988839"/>
            <a:ext cx="1583433" cy="864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摩西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312296"/>
            <a:ext cx="2778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基督教香港信義會深信</a:t>
            </a:r>
            <a:r>
              <a:rPr lang="zh-TW" altLang="en-US" sz="1400" dirty="0" smtClean="0">
                <a:solidFill>
                  <a:schemeClr val="bg1"/>
                </a:solidFill>
              </a:rPr>
              <a:t>學校  提供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68313" y="249131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第一個理由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……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HK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79512" y="188383"/>
            <a:ext cx="5328839" cy="1354667"/>
          </a:xfrm>
          <a:prstGeom prst="wedgeRoundRectCallout">
            <a:avLst>
              <a:gd name="adj1" fmla="val -2271"/>
              <a:gd name="adj2" fmla="val 7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我是甚麼人，怎可以去見法老，帶以色列人離開埃及！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924300" y="188385"/>
            <a:ext cx="4618038" cy="1008368"/>
          </a:xfrm>
          <a:prstGeom prst="wedgeRoundRectCallout">
            <a:avLst>
              <a:gd name="adj1" fmla="val 7314"/>
              <a:gd name="adj2" fmla="val 1046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不要怕，我與你同在。</a:t>
            </a:r>
            <a:endParaRPr lang="en-US" altLang="zh-TW" sz="3600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68313" y="249131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第二個理由</a:t>
            </a:r>
            <a:r>
              <a:rPr lang="en-US" altLang="zh-TW" dirty="0" smtClean="0">
                <a:latin typeface="+mn-lt"/>
                <a:ea typeface="標楷體" pitchFamily="65" charset="-120"/>
              </a:rPr>
              <a:t>……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HK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205593" y="188384"/>
            <a:ext cx="4392735" cy="1584432"/>
          </a:xfrm>
          <a:prstGeom prst="wedgeRoundRectCallout">
            <a:avLst>
              <a:gd name="adj1" fmla="val -2271"/>
              <a:gd name="adj2" fmla="val 7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他們不會信我，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也不會聽我的話，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以為我是說謊的。</a:t>
            </a:r>
            <a:endParaRPr lang="zh-TW" altLang="en-US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"/>
            <a:ext cx="9144000" cy="69278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933"/>
            <a:ext cx="9143999" cy="68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91567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4"/>
            <a:ext cx="9144000" cy="68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4"/>
            <a:ext cx="9144000" cy="68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5588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7"/>
            <a:ext cx="9144000" cy="68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68313" y="249131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第三個理由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……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HK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79513" y="188384"/>
            <a:ext cx="4833814" cy="1354667"/>
          </a:xfrm>
          <a:prstGeom prst="wedgeRoundRectCallout">
            <a:avLst>
              <a:gd name="adj1" fmla="val -2271"/>
              <a:gd name="adj2" fmla="val 7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主啊，我素來不懂說話，</a:t>
            </a:r>
            <a:endParaRPr lang="en-US" altLang="zh-TW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沒有口才，怎能辦這事？</a:t>
            </a:r>
            <a:endParaRPr lang="en-US" altLang="zh-TW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5148064" y="188384"/>
            <a:ext cx="3394274" cy="1354667"/>
          </a:xfrm>
          <a:prstGeom prst="wedgeRoundRectCallout">
            <a:avLst>
              <a:gd name="adj1" fmla="val 1223"/>
              <a:gd name="adj2" fmla="val 785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我賜你口才，</a:t>
            </a:r>
            <a:endParaRPr lang="en-US" altLang="zh-TW" sz="3600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教你該說的話。</a:t>
            </a:r>
            <a:endParaRPr lang="en-US" altLang="zh-TW" sz="3600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078728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9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512084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074053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98308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6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37628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賜你行神蹟的能力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9584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賜你行神蹟的能力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我沒有口才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301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3"/>
            <a:ext cx="9144000" cy="68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364252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賜你行神蹟的能力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我沒有口才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教你該說的話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2"/>
          <p:cNvSpPr txBox="1">
            <a:spLocks/>
          </p:cNvSpPr>
          <p:nvPr/>
        </p:nvSpPr>
        <p:spPr bwMode="auto">
          <a:xfrm>
            <a:off x="683568" y="2060848"/>
            <a:ext cx="7859216" cy="216024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敬畏耶和華的人哪，要倚靠耶和華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！他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是人的幫助和盾牌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zh-TW" altLang="en-US" b="1" dirty="0">
                <a:latin typeface="+mn-lt"/>
                <a:ea typeface="標楷體" pitchFamily="65" charset="-120"/>
              </a:rPr>
              <a:t>                                              </a:t>
            </a:r>
            <a:r>
              <a:rPr lang="zh-TW" altLang="en-US" b="1" dirty="0" smtClean="0">
                <a:latin typeface="+mn-lt"/>
                <a:ea typeface="標楷體" pitchFamily="65" charset="-120"/>
              </a:rPr>
              <a:t>（</a:t>
            </a:r>
            <a:r>
              <a:rPr lang="zh-HK" altLang="en-US" b="1" dirty="0" smtClean="0">
                <a:latin typeface="+mn-lt"/>
                <a:ea typeface="標楷體" pitchFamily="65" charset="-120"/>
              </a:rPr>
              <a:t>詩篇</a:t>
            </a:r>
            <a:r>
              <a:rPr lang="en-US" altLang="zh-TW" b="1" dirty="0">
                <a:latin typeface="+mn-lt"/>
                <a:ea typeface="標楷體" pitchFamily="65" charset="-120"/>
              </a:rPr>
              <a:t>115</a:t>
            </a:r>
            <a:r>
              <a:rPr lang="zh-HK" altLang="en-US" b="1" dirty="0">
                <a:latin typeface="+mn-lt"/>
                <a:ea typeface="標楷體" pitchFamily="65" charset="-120"/>
              </a:rPr>
              <a:t>篇</a:t>
            </a:r>
            <a:r>
              <a:rPr lang="en-US" altLang="zh-TW" b="1" dirty="0">
                <a:latin typeface="+mn-lt"/>
                <a:ea typeface="標楷體" pitchFamily="65" charset="-120"/>
              </a:rPr>
              <a:t>11</a:t>
            </a:r>
            <a:r>
              <a:rPr lang="zh-TW" altLang="en-US" b="1" dirty="0">
                <a:latin typeface="+mn-lt"/>
                <a:ea typeface="標楷體" pitchFamily="65" charset="-120"/>
              </a:rPr>
              <a:t>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5588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436096" y="548680"/>
            <a:ext cx="3024336" cy="1047749"/>
          </a:xfrm>
          <a:prstGeom prst="wedgeRoundRectCallout">
            <a:avLst>
              <a:gd name="adj1" fmla="val -38860"/>
              <a:gd name="adj2" fmla="val 1061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摩西！摩西！</a:t>
            </a:r>
            <a:endParaRPr lang="zh-HK" altLang="en-US" sz="36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9144000" cy="69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611560" y="476672"/>
            <a:ext cx="3528392" cy="1047749"/>
          </a:xfrm>
          <a:prstGeom prst="wedgeRoundRectCallout">
            <a:avLst>
              <a:gd name="adj1" fmla="val -3147"/>
              <a:gd name="adj2" fmla="val 853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是，我在這裏！</a:t>
            </a:r>
            <a:endParaRPr lang="zh-HK" altLang="en-US" sz="3600" b="1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9144000" cy="69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3280792" y="216746"/>
            <a:ext cx="5554514" cy="1456267"/>
          </a:xfrm>
          <a:prstGeom prst="wedgeRoundRectCallout">
            <a:avLst>
              <a:gd name="adj1" fmla="val 10796"/>
              <a:gd name="adj2" fmla="val 101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不要走過來，你應該脫下鞋子，因為你站立的是聖地。</a:t>
            </a:r>
            <a:endParaRPr lang="zh-HK" altLang="en-US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8" y="-6351"/>
            <a:ext cx="9151288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16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3924300" y="245534"/>
            <a:ext cx="5040188" cy="1358900"/>
          </a:xfrm>
          <a:prstGeom prst="wedgeRoundRectCallout">
            <a:avLst>
              <a:gd name="adj1" fmla="val 4205"/>
              <a:gd name="adj2" fmla="val 878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我是你祖先的神，是亞伯拉罕、以撒、雅各的神。</a:t>
            </a:r>
            <a:endParaRPr lang="zh-HK" altLang="en-US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635896" y="116632"/>
            <a:ext cx="5328592" cy="1744133"/>
          </a:xfrm>
          <a:prstGeom prst="wedgeRoundRectCallout">
            <a:avLst>
              <a:gd name="adj1" fmla="val 2096"/>
              <a:gd name="adj2" fmla="val 794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我知道我的百姓正在</a:t>
            </a:r>
            <a:r>
              <a:rPr lang="zh-TW" altLang="en-US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埃及</a:t>
            </a:r>
            <a:endParaRPr lang="en-US" altLang="zh-TW" b="1" dirty="0" smtClean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受苦</a:t>
            </a: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，現在我要打發你去</a:t>
            </a:r>
            <a:r>
              <a:rPr lang="zh-TW" altLang="en-US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見</a:t>
            </a:r>
            <a:endParaRPr lang="en-US" altLang="zh-TW" b="1" dirty="0" smtClean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法老，拯救</a:t>
            </a:r>
            <a:r>
              <a:rPr lang="zh-TW" altLang="en-US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他們離開埃及。</a:t>
            </a:r>
            <a:endParaRPr lang="zh-HK" altLang="en-US" b="1" dirty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314</Words>
  <Application>Microsoft Office PowerPoint</Application>
  <PresentationFormat>如螢幕大小 (4:3)</PresentationFormat>
  <Paragraphs>142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第一個理由…… </vt:lpstr>
      <vt:lpstr>PowerPoint 簡報</vt:lpstr>
      <vt:lpstr>PowerPoint 簡報</vt:lpstr>
      <vt:lpstr>第二個理由……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第三個理由……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yeesumchi</dc:creator>
  <cp:lastModifiedBy>Shum Shu Kei Benedict</cp:lastModifiedBy>
  <cp:revision>32</cp:revision>
  <cp:lastPrinted>2012-02-27T04:43:05Z</cp:lastPrinted>
  <dcterms:created xsi:type="dcterms:W3CDTF">2012-02-25T06:44:19Z</dcterms:created>
  <dcterms:modified xsi:type="dcterms:W3CDTF">2020-02-15T15:36:07Z</dcterms:modified>
</cp:coreProperties>
</file>