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89" r:id="rId6"/>
    <p:sldId id="290" r:id="rId7"/>
    <p:sldId id="292" r:id="rId8"/>
    <p:sldId id="296" r:id="rId9"/>
    <p:sldId id="293" r:id="rId10"/>
    <p:sldId id="294" r:id="rId11"/>
    <p:sldId id="295" r:id="rId12"/>
    <p:sldId id="297" r:id="rId13"/>
    <p:sldId id="298" r:id="rId14"/>
    <p:sldId id="300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927"/>
    <a:srgbClr val="17549F"/>
    <a:srgbClr val="6565B7"/>
    <a:srgbClr val="FDEA0C"/>
    <a:srgbClr val="E4087F"/>
    <a:srgbClr val="FFA546"/>
    <a:srgbClr val="F18A00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28"/>
    <p:restoredTop sz="94587"/>
  </p:normalViewPr>
  <p:slideViewPr>
    <p:cSldViewPr snapToGrid="0" snapToObjects="1">
      <p:cViewPr>
        <p:scale>
          <a:sx n="110" d="100"/>
          <a:sy n="110" d="100"/>
        </p:scale>
        <p:origin x="14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CC631-4FBF-D732-EA59-DBA84A26F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D071B-D949-D77D-6BEC-348594F2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8E3C5-0BA1-4DC2-5D6E-AE6E4D8D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D417-41BA-544B-B980-6029963A650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3D344-6F7C-AD35-7111-4E115F14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052C6-058D-0EA7-F0F2-66CA97B4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23-F134-B74B-91B0-D90DC1B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ACC8-1382-EF34-7E20-4471FBD5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457EF-8418-2CE8-1A62-F12306582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80E4D-1C77-4E1A-3511-5E3AE353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D417-41BA-544B-B980-6029963A650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35D98-A2F7-F6BA-CD9B-AD4C9439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96883-841B-CB70-398B-3DCF3FCA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23-F134-B74B-91B0-D90DC1B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04A50-2D2E-22FC-A1EE-671FE87B0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012A4-3773-662B-E26E-25CAB1CB1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08D70-62E8-B644-2387-727CBE67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D417-41BA-544B-B980-6029963A650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1B6F1-0C7A-48B5-CE0F-5092A4F1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8A9C8-7464-1C5D-30F7-75AA334F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23-F134-B74B-91B0-D90DC1B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83EE-8E34-C792-BB84-38D4B28C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F16D-1ADC-D032-7E0E-A0547D79C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D000-A4F8-8680-A90F-E441BA22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D417-41BA-544B-B980-6029963A650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177D-03EA-8113-2E60-E9B5944D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CE51B-2D18-C527-8707-F2F3E00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23-F134-B74B-91B0-D90DC1B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E3B8-21EA-27FD-6247-9C1E2575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76D8F-5A58-375B-8944-A6F7E796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BC2E4-F620-0E5E-7294-48131649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D417-41BA-544B-B980-6029963A650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F1C0-03CB-0886-8EF3-7351DF4D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B592D-BAA1-F1F6-6843-20FD30C6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23-F134-B74B-91B0-D90DC1B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E1AA-CD4F-29A2-85F8-B2CFBB4D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A1FD-595F-2D63-C687-234C48082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422D0-EA31-2687-E882-3FC398FD9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7C073-80D6-ABF2-62BD-0D529CEF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D417-41BA-544B-B980-6029963A650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11678-7160-545E-5394-275CAB09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BF603-49FF-2C4A-9C7B-0FAAA70D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23-F134-B74B-91B0-D90DC1B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B74A-A394-416A-A930-290CB79C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664F-93F2-3BFE-C0DF-A39005767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2D2D4-5997-ED2D-48B9-8AF75EC0A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2DD93-8B50-F2C3-367B-60394E6BA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F2948-E10F-0AC1-8040-CFCC77140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8ACAB-A8DC-38A2-1549-4E0FB177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D417-41BA-544B-B980-6029963A650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9B30F-629C-CA13-788D-12C6405E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180F4-5864-06C0-F6B6-9108153B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23-F134-B74B-91B0-D90DC1B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4E6B-0891-052F-940D-2207B5AF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4C883-1672-0783-7861-2DAD00D7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D417-41BA-544B-B980-6029963A650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F4D2D-8924-542B-D9BF-0CD218D5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72A1C-CC03-9B0D-296D-A1F256B8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23-F134-B74B-91B0-D90DC1B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67C03-9A27-321A-5D7C-19363063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D417-41BA-544B-B980-6029963A650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1562D-C738-EF40-65C4-B3B57E1F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CC432-E1C1-242B-8E8A-2BA53FB8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23-F134-B74B-91B0-D90DC1B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80B6-1767-C56A-B573-B2496E59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1EF5A-4070-DB25-CA3C-5D16B1504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FD710-8ED0-420E-ECDD-D781CA386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FD427-B029-4EB9-5B8F-FBF6CB0F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D417-41BA-544B-B980-6029963A650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0E7BA-D187-5B06-F9A2-606486F3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DA061-CD67-A5B7-EC99-0A19AABD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23-F134-B74B-91B0-D90DC1B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1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0F27-D4E8-5536-6C40-0E966AD2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B0010-E37D-C3EB-DBDB-57339427A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76B7E-3E9D-3F49-7939-5AEA61A5B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DDD0C-B094-D379-D0FA-F7062202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D417-41BA-544B-B980-6029963A650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D3716-3FF9-0BD5-A98D-66C5464D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CEE40-56F1-E5BD-D6F8-F8D999F3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23-F134-B74B-91B0-D90DC1B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E37F2-AD6A-8FE7-131F-1911488F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8D356-7413-E621-2813-966FCABB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A26AD-A44D-FACC-2172-F25D5F964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D417-41BA-544B-B980-6029963A650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5DD22-D879-EAAA-A70E-8795788FD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D50F7-B726-1DB7-9A94-184012B4C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5C23-F134-B74B-91B0-D90DC1B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4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E932F-C7D8-1747-0CAD-E35A524CD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" y="2827596"/>
            <a:ext cx="11861800" cy="2261019"/>
          </a:xfrm>
        </p:spPr>
        <p:txBody>
          <a:bodyPr/>
          <a:lstStyle/>
          <a:p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Quicksand" pitchFamily="50" charset="0"/>
              </a:rPr>
              <a:t>《</a:t>
            </a:r>
            <a:r>
              <a:rPr lang="ja-JP" altLang="en-US" b="1">
                <a:solidFill>
                  <a:schemeClr val="accent1">
                    <a:lumMod val="75000"/>
                  </a:schemeClr>
                </a:solidFill>
                <a:latin typeface="Quicksand" pitchFamily="50" charset="0"/>
              </a:rPr>
              <a:t>沿途有你共往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Quicksand" pitchFamily="50" charset="0"/>
              </a:rPr>
              <a:t>》</a:t>
            </a:r>
            <a:b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Quicksand" pitchFamily="50" charset="0"/>
              </a:rPr>
            </a:br>
            <a:r>
              <a:rPr lang="ja-JP" altLang="en-US" b="1">
                <a:solidFill>
                  <a:schemeClr val="accent1">
                    <a:lumMod val="75000"/>
                  </a:schemeClr>
                </a:solidFill>
                <a:latin typeface="Quicksand" pitchFamily="50" charset="0"/>
              </a:rPr>
              <a:t>教學資源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Quicksand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85AD4-E3F5-9B3D-EE63-A68B63820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95017"/>
            <a:ext cx="9144000" cy="406544"/>
          </a:xfrm>
        </p:spPr>
        <p:txBody>
          <a:bodyPr>
            <a:normAutofit fontScale="32500" lnSpcReduction="20000"/>
          </a:bodyPr>
          <a:lstStyle/>
          <a:p>
            <a:endParaRPr lang="ja-JP" altLang="en-US" b="1">
              <a:solidFill>
                <a:srgbClr val="17549F"/>
              </a:solidFill>
              <a:latin typeface="Quicksand" panose="02070303000000060000" pitchFamily="18" charset="77"/>
            </a:endParaRPr>
          </a:p>
          <a:p>
            <a:r>
              <a:rPr lang="ja-JP" altLang="en-US" b="1">
                <a:solidFill>
                  <a:srgbClr val="17549F"/>
                </a:solidFill>
                <a:latin typeface="Quicksand" panose="02070303000000060000" pitchFamily="18" charset="77"/>
              </a:rPr>
              <a:t>圖像來源：所有圖像均為創作共用授權</a:t>
            </a:r>
            <a:endParaRPr lang="en-US" b="1" dirty="0">
              <a:solidFill>
                <a:srgbClr val="17549F"/>
              </a:solidFill>
              <a:latin typeface="Quicksand" panose="02070303000000060000" pitchFamily="18" charset="77"/>
            </a:endParaRPr>
          </a:p>
        </p:txBody>
      </p:sp>
      <p:pic>
        <p:nvPicPr>
          <p:cNvPr id="8194" name="Picture 2" descr="Teacher cartoon Stock Photos, Royalty Free Teacher cartoon Images |  Depositphotos">
            <a:extLst>
              <a:ext uri="{FF2B5EF4-FFF2-40B4-BE49-F238E27FC236}">
                <a16:creationId xmlns:a16="http://schemas.microsoft.com/office/drawing/2014/main" id="{CDBFDF19-05C6-3832-2FE7-E476EBBE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96" y="450889"/>
            <a:ext cx="2956560" cy="23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F3583A-F141-0840-A781-9AAC8CEB5B8C}"/>
              </a:ext>
            </a:extLst>
          </p:cNvPr>
          <p:cNvGrpSpPr/>
          <p:nvPr/>
        </p:nvGrpSpPr>
        <p:grpSpPr>
          <a:xfrm>
            <a:off x="11888957" y="111733"/>
            <a:ext cx="266345" cy="6733739"/>
            <a:chOff x="11913188" y="0"/>
            <a:chExt cx="266345" cy="673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BDBD9-E9C9-EBBF-D273-CB85FD17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0"/>
              <a:ext cx="266345" cy="3535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87014-5199-1DE6-3826-1DBF2EE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3198616"/>
              <a:ext cx="266345" cy="35351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FE241-1EF3-640A-F74F-F0D46D9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2" y="39948"/>
            <a:ext cx="3751965" cy="248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AFCD4-4AC5-29C4-F364-A0E367A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3" y="51090"/>
            <a:ext cx="3751965" cy="248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33B6E-EFD7-5418-E984-30D77A2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2" y="53803"/>
            <a:ext cx="3751965" cy="248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06A1A-C8F5-8BCF-6016-2DD2C486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-21151" b="-1"/>
          <a:stretch/>
        </p:blipFill>
        <p:spPr>
          <a:xfrm>
            <a:off x="41565" y="-13855"/>
            <a:ext cx="3319556" cy="301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F72-550F-C265-0FA8-0972F09C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36698" y="300076"/>
            <a:ext cx="195077" cy="2721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B31E8-C126-18D6-3D0D-7BE41621C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61196" y="2587284"/>
            <a:ext cx="195077" cy="2721115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629822B-2852-E023-0D3A-72F92EE69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711723-0306-D9B9-A1F8-94EC9D95799B}"/>
              </a:ext>
            </a:extLst>
          </p:cNvPr>
          <p:cNvSpPr/>
          <p:nvPr/>
        </p:nvSpPr>
        <p:spPr>
          <a:xfrm>
            <a:off x="992777" y="472425"/>
            <a:ext cx="5912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FB927"/>
                </a:solidFill>
                <a:latin typeface="Quicksand" panose="02070303000000060000" pitchFamily="18" charset="77"/>
              </a:rPr>
              <a:t>2.2 Breathe in/ Breathe out </a:t>
            </a:r>
            <a:r>
              <a:rPr lang="ja-JP" altLang="en-US" sz="2400" b="1">
                <a:solidFill>
                  <a:srgbClr val="7FB927"/>
                </a:solidFill>
                <a:latin typeface="Quicksand" panose="02070303000000060000" pitchFamily="18" charset="77"/>
              </a:rPr>
              <a:t>吸氣 </a:t>
            </a:r>
            <a:r>
              <a:rPr lang="en-US" altLang="ja-JP" sz="2400" b="1" dirty="0">
                <a:solidFill>
                  <a:srgbClr val="7FB927"/>
                </a:solidFill>
                <a:latin typeface="Quicksand" panose="02070303000000060000" pitchFamily="18" charset="77"/>
              </a:rPr>
              <a:t>/ </a:t>
            </a:r>
            <a:r>
              <a:rPr lang="ja-JP" altLang="en-US" sz="2400" b="1">
                <a:solidFill>
                  <a:srgbClr val="7FB927"/>
                </a:solidFill>
                <a:latin typeface="Quicksand" panose="02070303000000060000" pitchFamily="18" charset="77"/>
              </a:rPr>
              <a:t>呼氣</a:t>
            </a:r>
            <a:endParaRPr lang="en-GB" sz="2400" dirty="0">
              <a:solidFill>
                <a:srgbClr val="7FB927"/>
              </a:solidFill>
            </a:endParaRPr>
          </a:p>
        </p:txBody>
      </p:sp>
      <p:pic>
        <p:nvPicPr>
          <p:cNvPr id="3" name="Picture 2" descr="A sheet music with notes&#10;&#10;Description automatically generated">
            <a:extLst>
              <a:ext uri="{FF2B5EF4-FFF2-40B4-BE49-F238E27FC236}">
                <a16:creationId xmlns:a16="http://schemas.microsoft.com/office/drawing/2014/main" id="{7CC8EB84-0098-D209-47A0-D45E45604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983" y="986973"/>
            <a:ext cx="7498639" cy="58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F3583A-F141-0840-A781-9AAC8CEB5B8C}"/>
              </a:ext>
            </a:extLst>
          </p:cNvPr>
          <p:cNvGrpSpPr/>
          <p:nvPr/>
        </p:nvGrpSpPr>
        <p:grpSpPr>
          <a:xfrm>
            <a:off x="11888957" y="111733"/>
            <a:ext cx="266345" cy="6733739"/>
            <a:chOff x="11913188" y="0"/>
            <a:chExt cx="266345" cy="673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BDBD9-E9C9-EBBF-D273-CB85FD17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0"/>
              <a:ext cx="266345" cy="3535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87014-5199-1DE6-3826-1DBF2EE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3198616"/>
              <a:ext cx="266345" cy="35351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FE241-1EF3-640A-F74F-F0D46D9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2" y="39948"/>
            <a:ext cx="3751965" cy="248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AFCD4-4AC5-29C4-F364-A0E367A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3" y="51090"/>
            <a:ext cx="3751965" cy="248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33B6E-EFD7-5418-E984-30D77A2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2" y="53803"/>
            <a:ext cx="3751965" cy="248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06A1A-C8F5-8BCF-6016-2DD2C486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-21151" b="-1"/>
          <a:stretch/>
        </p:blipFill>
        <p:spPr>
          <a:xfrm>
            <a:off x="41565" y="-13855"/>
            <a:ext cx="3319556" cy="301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F72-550F-C265-0FA8-0972F09C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36698" y="300076"/>
            <a:ext cx="195077" cy="2721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B31E8-C126-18D6-3D0D-7BE41621C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61196" y="2587284"/>
            <a:ext cx="195077" cy="2721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711723-0306-D9B9-A1F8-94EC9D95799B}"/>
              </a:ext>
            </a:extLst>
          </p:cNvPr>
          <p:cNvSpPr/>
          <p:nvPr/>
        </p:nvSpPr>
        <p:spPr>
          <a:xfrm>
            <a:off x="992777" y="472425"/>
            <a:ext cx="7311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FB927"/>
                </a:solidFill>
                <a:latin typeface="Quicksand" panose="02070303000000060000" pitchFamily="18" charset="77"/>
              </a:rPr>
              <a:t>2.3 Dotted Dotty Improvisation </a:t>
            </a:r>
            <a:r>
              <a:rPr lang="ja-JP" altLang="en-US" sz="2400" b="1">
                <a:solidFill>
                  <a:srgbClr val="7FB927"/>
                </a:solidFill>
                <a:latin typeface="Quicksand" panose="02070303000000060000" pitchFamily="18" charset="77"/>
              </a:rPr>
              <a:t>附點節奏即興練習</a:t>
            </a:r>
            <a:endParaRPr lang="en-GB" sz="2400" dirty="0">
              <a:solidFill>
                <a:srgbClr val="7FB927"/>
              </a:solidFill>
            </a:endParaRPr>
          </a:p>
        </p:txBody>
      </p:sp>
      <p:pic>
        <p:nvPicPr>
          <p:cNvPr id="2" name="Content Placeholder 4" descr="A close-up of a music note&#10;&#10;Description automatically generated">
            <a:extLst>
              <a:ext uri="{FF2B5EF4-FFF2-40B4-BE49-F238E27FC236}">
                <a16:creationId xmlns:a16="http://schemas.microsoft.com/office/drawing/2014/main" id="{25CDFDF0-EE81-89CC-8170-36FBB2604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372" y="2227849"/>
            <a:ext cx="5807678" cy="317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F3583A-F141-0840-A781-9AAC8CEB5B8C}"/>
              </a:ext>
            </a:extLst>
          </p:cNvPr>
          <p:cNvGrpSpPr/>
          <p:nvPr/>
        </p:nvGrpSpPr>
        <p:grpSpPr>
          <a:xfrm>
            <a:off x="11888957" y="111733"/>
            <a:ext cx="266345" cy="6733739"/>
            <a:chOff x="11913188" y="0"/>
            <a:chExt cx="266345" cy="673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BDBD9-E9C9-EBBF-D273-CB85FD17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0"/>
              <a:ext cx="266345" cy="3535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87014-5199-1DE6-3826-1DBF2EE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3198616"/>
              <a:ext cx="266345" cy="35351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FE241-1EF3-640A-F74F-F0D46D9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2" y="39948"/>
            <a:ext cx="3751965" cy="248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AFCD4-4AC5-29C4-F364-A0E367A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3" y="51090"/>
            <a:ext cx="3751965" cy="248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33B6E-EFD7-5418-E984-30D77A2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2" y="53803"/>
            <a:ext cx="3751965" cy="248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06A1A-C8F5-8BCF-6016-2DD2C486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-21151" b="-1"/>
          <a:stretch/>
        </p:blipFill>
        <p:spPr>
          <a:xfrm>
            <a:off x="41565" y="-13855"/>
            <a:ext cx="3319556" cy="301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F72-550F-C265-0FA8-0972F09C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36698" y="300076"/>
            <a:ext cx="195077" cy="2721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B31E8-C126-18D6-3D0D-7BE41621C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61196" y="2587284"/>
            <a:ext cx="195077" cy="27211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A8A76B-0149-0724-F9BA-1768C2FA3D13}"/>
              </a:ext>
            </a:extLst>
          </p:cNvPr>
          <p:cNvSpPr txBox="1"/>
          <p:nvPr/>
        </p:nvSpPr>
        <p:spPr>
          <a:xfrm>
            <a:off x="2021827" y="2459504"/>
            <a:ext cx="91069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solidFill>
                  <a:srgbClr val="17549F"/>
                </a:solidFill>
                <a:latin typeface="Quicksand" panose="02070303000000060000" pitchFamily="18" charset="77"/>
              </a:rPr>
              <a:t>Now write up your message in the Thank you card and give it to the person you are thanking!</a:t>
            </a:r>
            <a:br>
              <a:rPr lang="en-GB" sz="3000" b="1" dirty="0">
                <a:solidFill>
                  <a:srgbClr val="17549F"/>
                </a:solidFill>
                <a:latin typeface="Quicksand" panose="02070303000000060000" pitchFamily="18" charset="77"/>
              </a:rPr>
            </a:br>
            <a:endParaRPr lang="en-GB" sz="3000" b="1" dirty="0">
              <a:solidFill>
                <a:srgbClr val="17549F"/>
              </a:solidFill>
              <a:latin typeface="Quicksand" panose="02070303000000060000" pitchFamily="18" charset="77"/>
            </a:endParaRPr>
          </a:p>
          <a:p>
            <a:pPr algn="ctr"/>
            <a:r>
              <a:rPr lang="ja-JP" altLang="en-US" sz="3000" b="1">
                <a:solidFill>
                  <a:srgbClr val="17549F"/>
                </a:solidFill>
                <a:latin typeface="Quicksand" panose="02070303000000060000" pitchFamily="18" charset="77"/>
              </a:rPr>
              <a:t>現在將您的感謝卡內容寫好，並送給您要感謝的人！</a:t>
            </a:r>
            <a:endParaRPr lang="en-US" sz="30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8569E4C-6BC3-4940-D54A-AB883745D7AC}"/>
              </a:ext>
            </a:extLst>
          </p:cNvPr>
          <p:cNvSpPr/>
          <p:nvPr/>
        </p:nvSpPr>
        <p:spPr>
          <a:xfrm>
            <a:off x="1997329" y="2423376"/>
            <a:ext cx="9131428" cy="2199513"/>
          </a:xfrm>
          <a:prstGeom prst="roundRect">
            <a:avLst/>
          </a:prstGeom>
          <a:noFill/>
          <a:ln w="104775">
            <a:solidFill>
              <a:srgbClr val="6565B7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142183"/>
                      <a:gd name="connsiteY0" fmla="*/ 422932 h 2537543"/>
                      <a:gd name="connsiteX1" fmla="*/ 422932 w 7142183"/>
                      <a:gd name="connsiteY1" fmla="*/ 0 h 2537543"/>
                      <a:gd name="connsiteX2" fmla="*/ 1121251 w 7142183"/>
                      <a:gd name="connsiteY2" fmla="*/ 0 h 2537543"/>
                      <a:gd name="connsiteX3" fmla="*/ 1630680 w 7142183"/>
                      <a:gd name="connsiteY3" fmla="*/ 0 h 2537543"/>
                      <a:gd name="connsiteX4" fmla="*/ 2077147 w 7142183"/>
                      <a:gd name="connsiteY4" fmla="*/ 0 h 2537543"/>
                      <a:gd name="connsiteX5" fmla="*/ 2712503 w 7142183"/>
                      <a:gd name="connsiteY5" fmla="*/ 0 h 2537543"/>
                      <a:gd name="connsiteX6" fmla="*/ 3221932 w 7142183"/>
                      <a:gd name="connsiteY6" fmla="*/ 0 h 2537543"/>
                      <a:gd name="connsiteX7" fmla="*/ 3920251 w 7142183"/>
                      <a:gd name="connsiteY7" fmla="*/ 0 h 2537543"/>
                      <a:gd name="connsiteX8" fmla="*/ 4366717 w 7142183"/>
                      <a:gd name="connsiteY8" fmla="*/ 0 h 2537543"/>
                      <a:gd name="connsiteX9" fmla="*/ 5065036 w 7142183"/>
                      <a:gd name="connsiteY9" fmla="*/ 0 h 2537543"/>
                      <a:gd name="connsiteX10" fmla="*/ 5448539 w 7142183"/>
                      <a:gd name="connsiteY10" fmla="*/ 0 h 2537543"/>
                      <a:gd name="connsiteX11" fmla="*/ 6020932 w 7142183"/>
                      <a:gd name="connsiteY11" fmla="*/ 0 h 2537543"/>
                      <a:gd name="connsiteX12" fmla="*/ 6719251 w 7142183"/>
                      <a:gd name="connsiteY12" fmla="*/ 0 h 2537543"/>
                      <a:gd name="connsiteX13" fmla="*/ 7142183 w 7142183"/>
                      <a:gd name="connsiteY13" fmla="*/ 422932 h 2537543"/>
                      <a:gd name="connsiteX14" fmla="*/ 7142183 w 7142183"/>
                      <a:gd name="connsiteY14" fmla="*/ 986825 h 2537543"/>
                      <a:gd name="connsiteX15" fmla="*/ 7142183 w 7142183"/>
                      <a:gd name="connsiteY15" fmla="*/ 1516884 h 2537543"/>
                      <a:gd name="connsiteX16" fmla="*/ 7142183 w 7142183"/>
                      <a:gd name="connsiteY16" fmla="*/ 2114611 h 2537543"/>
                      <a:gd name="connsiteX17" fmla="*/ 6719251 w 7142183"/>
                      <a:gd name="connsiteY17" fmla="*/ 2537543 h 2537543"/>
                      <a:gd name="connsiteX18" fmla="*/ 6083895 w 7142183"/>
                      <a:gd name="connsiteY18" fmla="*/ 2537543 h 2537543"/>
                      <a:gd name="connsiteX19" fmla="*/ 5637429 w 7142183"/>
                      <a:gd name="connsiteY19" fmla="*/ 2537543 h 2537543"/>
                      <a:gd name="connsiteX20" fmla="*/ 4939110 w 7142183"/>
                      <a:gd name="connsiteY20" fmla="*/ 2537543 h 2537543"/>
                      <a:gd name="connsiteX21" fmla="*/ 4366717 w 7142183"/>
                      <a:gd name="connsiteY21" fmla="*/ 2537543 h 2537543"/>
                      <a:gd name="connsiteX22" fmla="*/ 3920251 w 7142183"/>
                      <a:gd name="connsiteY22" fmla="*/ 2537543 h 2537543"/>
                      <a:gd name="connsiteX23" fmla="*/ 3347858 w 7142183"/>
                      <a:gd name="connsiteY23" fmla="*/ 2537543 h 2537543"/>
                      <a:gd name="connsiteX24" fmla="*/ 2964355 w 7142183"/>
                      <a:gd name="connsiteY24" fmla="*/ 2537543 h 2537543"/>
                      <a:gd name="connsiteX25" fmla="*/ 2580852 w 7142183"/>
                      <a:gd name="connsiteY25" fmla="*/ 2537543 h 2537543"/>
                      <a:gd name="connsiteX26" fmla="*/ 2008460 w 7142183"/>
                      <a:gd name="connsiteY26" fmla="*/ 2537543 h 2537543"/>
                      <a:gd name="connsiteX27" fmla="*/ 1561993 w 7142183"/>
                      <a:gd name="connsiteY27" fmla="*/ 2537543 h 2537543"/>
                      <a:gd name="connsiteX28" fmla="*/ 926638 w 7142183"/>
                      <a:gd name="connsiteY28" fmla="*/ 2537543 h 2537543"/>
                      <a:gd name="connsiteX29" fmla="*/ 422932 w 7142183"/>
                      <a:gd name="connsiteY29" fmla="*/ 2537543 h 2537543"/>
                      <a:gd name="connsiteX30" fmla="*/ 0 w 7142183"/>
                      <a:gd name="connsiteY30" fmla="*/ 2114611 h 2537543"/>
                      <a:gd name="connsiteX31" fmla="*/ 0 w 7142183"/>
                      <a:gd name="connsiteY31" fmla="*/ 1550718 h 2537543"/>
                      <a:gd name="connsiteX32" fmla="*/ 0 w 7142183"/>
                      <a:gd name="connsiteY32" fmla="*/ 1020659 h 2537543"/>
                      <a:gd name="connsiteX33" fmla="*/ 0 w 7142183"/>
                      <a:gd name="connsiteY33" fmla="*/ 422932 h 253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7142183" h="2537543" extrusionOk="0">
                        <a:moveTo>
                          <a:pt x="0" y="422932"/>
                        </a:moveTo>
                        <a:cubicBezTo>
                          <a:pt x="-25139" y="173847"/>
                          <a:pt x="143987" y="17027"/>
                          <a:pt x="422932" y="0"/>
                        </a:cubicBezTo>
                        <a:cubicBezTo>
                          <a:pt x="569154" y="-63156"/>
                          <a:pt x="908415" y="55793"/>
                          <a:pt x="1121251" y="0"/>
                        </a:cubicBezTo>
                        <a:cubicBezTo>
                          <a:pt x="1334087" y="-55793"/>
                          <a:pt x="1377431" y="23642"/>
                          <a:pt x="1630680" y="0"/>
                        </a:cubicBezTo>
                        <a:cubicBezTo>
                          <a:pt x="1883929" y="-23642"/>
                          <a:pt x="1962380" y="18791"/>
                          <a:pt x="2077147" y="0"/>
                        </a:cubicBezTo>
                        <a:cubicBezTo>
                          <a:pt x="2191914" y="-18791"/>
                          <a:pt x="2400967" y="21425"/>
                          <a:pt x="2712503" y="0"/>
                        </a:cubicBezTo>
                        <a:cubicBezTo>
                          <a:pt x="3024039" y="-21425"/>
                          <a:pt x="3069505" y="43349"/>
                          <a:pt x="3221932" y="0"/>
                        </a:cubicBezTo>
                        <a:cubicBezTo>
                          <a:pt x="3374359" y="-43349"/>
                          <a:pt x="3571656" y="17107"/>
                          <a:pt x="3920251" y="0"/>
                        </a:cubicBezTo>
                        <a:cubicBezTo>
                          <a:pt x="4268846" y="-17107"/>
                          <a:pt x="4186173" y="25277"/>
                          <a:pt x="4366717" y="0"/>
                        </a:cubicBezTo>
                        <a:cubicBezTo>
                          <a:pt x="4547261" y="-25277"/>
                          <a:pt x="4921555" y="32558"/>
                          <a:pt x="5065036" y="0"/>
                        </a:cubicBezTo>
                        <a:cubicBezTo>
                          <a:pt x="5208517" y="-32558"/>
                          <a:pt x="5313300" y="13367"/>
                          <a:pt x="5448539" y="0"/>
                        </a:cubicBezTo>
                        <a:cubicBezTo>
                          <a:pt x="5583778" y="-13367"/>
                          <a:pt x="5878181" y="6298"/>
                          <a:pt x="6020932" y="0"/>
                        </a:cubicBezTo>
                        <a:cubicBezTo>
                          <a:pt x="6163683" y="-6298"/>
                          <a:pt x="6504923" y="25233"/>
                          <a:pt x="6719251" y="0"/>
                        </a:cubicBezTo>
                        <a:cubicBezTo>
                          <a:pt x="6973566" y="-20491"/>
                          <a:pt x="7160589" y="177485"/>
                          <a:pt x="7142183" y="422932"/>
                        </a:cubicBezTo>
                        <a:cubicBezTo>
                          <a:pt x="7189844" y="629057"/>
                          <a:pt x="7130289" y="751545"/>
                          <a:pt x="7142183" y="986825"/>
                        </a:cubicBezTo>
                        <a:cubicBezTo>
                          <a:pt x="7154077" y="1222105"/>
                          <a:pt x="7089110" y="1341315"/>
                          <a:pt x="7142183" y="1516884"/>
                        </a:cubicBezTo>
                        <a:cubicBezTo>
                          <a:pt x="7195256" y="1692453"/>
                          <a:pt x="7091694" y="1903982"/>
                          <a:pt x="7142183" y="2114611"/>
                        </a:cubicBezTo>
                        <a:cubicBezTo>
                          <a:pt x="7135712" y="2334998"/>
                          <a:pt x="6954757" y="2511478"/>
                          <a:pt x="6719251" y="2537543"/>
                        </a:cubicBezTo>
                        <a:cubicBezTo>
                          <a:pt x="6487480" y="2583265"/>
                          <a:pt x="6311286" y="2477620"/>
                          <a:pt x="6083895" y="2537543"/>
                        </a:cubicBezTo>
                        <a:cubicBezTo>
                          <a:pt x="5856504" y="2597466"/>
                          <a:pt x="5807047" y="2486576"/>
                          <a:pt x="5637429" y="2537543"/>
                        </a:cubicBezTo>
                        <a:cubicBezTo>
                          <a:pt x="5467811" y="2588510"/>
                          <a:pt x="5086111" y="2507362"/>
                          <a:pt x="4939110" y="2537543"/>
                        </a:cubicBezTo>
                        <a:cubicBezTo>
                          <a:pt x="4792109" y="2567724"/>
                          <a:pt x="4500653" y="2486287"/>
                          <a:pt x="4366717" y="2537543"/>
                        </a:cubicBezTo>
                        <a:cubicBezTo>
                          <a:pt x="4232781" y="2588799"/>
                          <a:pt x="4078729" y="2526606"/>
                          <a:pt x="3920251" y="2537543"/>
                        </a:cubicBezTo>
                        <a:cubicBezTo>
                          <a:pt x="3761773" y="2548480"/>
                          <a:pt x="3518760" y="2471439"/>
                          <a:pt x="3347858" y="2537543"/>
                        </a:cubicBezTo>
                        <a:cubicBezTo>
                          <a:pt x="3176956" y="2603647"/>
                          <a:pt x="3111414" y="2513354"/>
                          <a:pt x="2964355" y="2537543"/>
                        </a:cubicBezTo>
                        <a:cubicBezTo>
                          <a:pt x="2817296" y="2561732"/>
                          <a:pt x="2754574" y="2529323"/>
                          <a:pt x="2580852" y="2537543"/>
                        </a:cubicBezTo>
                        <a:cubicBezTo>
                          <a:pt x="2407130" y="2545763"/>
                          <a:pt x="2162103" y="2483078"/>
                          <a:pt x="2008460" y="2537543"/>
                        </a:cubicBezTo>
                        <a:cubicBezTo>
                          <a:pt x="1854817" y="2592008"/>
                          <a:pt x="1767381" y="2520120"/>
                          <a:pt x="1561993" y="2537543"/>
                        </a:cubicBezTo>
                        <a:cubicBezTo>
                          <a:pt x="1356605" y="2554966"/>
                          <a:pt x="1146004" y="2535406"/>
                          <a:pt x="926638" y="2537543"/>
                        </a:cubicBezTo>
                        <a:cubicBezTo>
                          <a:pt x="707272" y="2539680"/>
                          <a:pt x="673617" y="2500923"/>
                          <a:pt x="422932" y="2537543"/>
                        </a:cubicBezTo>
                        <a:cubicBezTo>
                          <a:pt x="172242" y="2590887"/>
                          <a:pt x="-17894" y="2291840"/>
                          <a:pt x="0" y="2114611"/>
                        </a:cubicBezTo>
                        <a:cubicBezTo>
                          <a:pt x="-7198" y="1982332"/>
                          <a:pt x="57100" y="1729323"/>
                          <a:pt x="0" y="1550718"/>
                        </a:cubicBezTo>
                        <a:cubicBezTo>
                          <a:pt x="-57100" y="1372113"/>
                          <a:pt x="42490" y="1236064"/>
                          <a:pt x="0" y="1020659"/>
                        </a:cubicBezTo>
                        <a:cubicBezTo>
                          <a:pt x="-42490" y="805254"/>
                          <a:pt x="50070" y="665688"/>
                          <a:pt x="0" y="42293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Pen outline">
            <a:extLst>
              <a:ext uri="{FF2B5EF4-FFF2-40B4-BE49-F238E27FC236}">
                <a16:creationId xmlns:a16="http://schemas.microsoft.com/office/drawing/2014/main" id="{805D4805-2653-5527-C791-A16B87F2A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663" y="3197223"/>
            <a:ext cx="1425666" cy="14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9385AD4-E3F5-9B3D-EE63-A68B63820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5" y="6467338"/>
            <a:ext cx="9106930" cy="300761"/>
          </a:xfrm>
        </p:spPr>
        <p:txBody>
          <a:bodyPr>
            <a:noAutofit/>
          </a:bodyPr>
          <a:lstStyle/>
          <a:p>
            <a:endParaRPr lang="en-US" sz="1600" b="1" dirty="0">
              <a:solidFill>
                <a:srgbClr val="17549F"/>
              </a:solidFill>
              <a:latin typeface="Quicksand" panose="02070303000000060000" pitchFamily="18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F3583A-F141-0840-A781-9AAC8CEB5B8C}"/>
              </a:ext>
            </a:extLst>
          </p:cNvPr>
          <p:cNvGrpSpPr/>
          <p:nvPr/>
        </p:nvGrpSpPr>
        <p:grpSpPr>
          <a:xfrm>
            <a:off x="11888957" y="111733"/>
            <a:ext cx="266345" cy="6733739"/>
            <a:chOff x="11913188" y="0"/>
            <a:chExt cx="266345" cy="673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BDBD9-E9C9-EBBF-D273-CB85FD17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0"/>
              <a:ext cx="266345" cy="3535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87014-5199-1DE6-3826-1DBF2EE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3198616"/>
              <a:ext cx="266345" cy="35351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FE241-1EF3-640A-F74F-F0D46D9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2" y="39948"/>
            <a:ext cx="3751965" cy="248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AFCD4-4AC5-29C4-F364-A0E367A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3" y="51090"/>
            <a:ext cx="3751965" cy="248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33B6E-EFD7-5418-E984-30D77A2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2" y="53803"/>
            <a:ext cx="3751965" cy="248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06A1A-C8F5-8BCF-6016-2DD2C486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-21151" b="-1"/>
          <a:stretch/>
        </p:blipFill>
        <p:spPr>
          <a:xfrm>
            <a:off x="41565" y="-13855"/>
            <a:ext cx="3319556" cy="301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F72-550F-C265-0FA8-0972F09C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36698" y="300076"/>
            <a:ext cx="195077" cy="2721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B31E8-C126-18D6-3D0D-7BE41621C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61196" y="2587284"/>
            <a:ext cx="195077" cy="27211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A8A76B-0149-0724-F9BA-1768C2FA3D13}"/>
              </a:ext>
            </a:extLst>
          </p:cNvPr>
          <p:cNvSpPr txBox="1"/>
          <p:nvPr/>
        </p:nvSpPr>
        <p:spPr>
          <a:xfrm>
            <a:off x="500743" y="566158"/>
            <a:ext cx="113637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17549F"/>
                </a:solidFill>
                <a:latin typeface="Quicksand" panose="02070303000000060000" pitchFamily="18" charset="77"/>
              </a:rPr>
              <a:t>Well done you! You’ve done a lovely thing and made someone’s day.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B764E2-8B64-EF8B-6F05-86BDECB526B2}"/>
              </a:ext>
            </a:extLst>
          </p:cNvPr>
          <p:cNvSpPr txBox="1"/>
          <p:nvPr/>
        </p:nvSpPr>
        <p:spPr>
          <a:xfrm>
            <a:off x="496458" y="2049089"/>
            <a:ext cx="11363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E4087F"/>
                </a:solidFill>
                <a:latin typeface="Quicksand" panose="02070303000000060000" pitchFamily="18" charset="77"/>
              </a:rPr>
              <a:t>How does that make you feel?</a:t>
            </a:r>
            <a:endParaRPr lang="en-US" sz="4000" dirty="0">
              <a:solidFill>
                <a:srgbClr val="E4087F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F60893B-2651-5FEA-B80C-283463E9AFB8}"/>
              </a:ext>
            </a:extLst>
          </p:cNvPr>
          <p:cNvSpPr/>
          <p:nvPr/>
        </p:nvSpPr>
        <p:spPr>
          <a:xfrm>
            <a:off x="2046513" y="2038558"/>
            <a:ext cx="8097697" cy="809615"/>
          </a:xfrm>
          <a:prstGeom prst="roundRect">
            <a:avLst/>
          </a:prstGeom>
          <a:noFill/>
          <a:ln w="104775">
            <a:solidFill>
              <a:srgbClr val="E4087F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142183"/>
                      <a:gd name="connsiteY0" fmla="*/ 422932 h 2537543"/>
                      <a:gd name="connsiteX1" fmla="*/ 422932 w 7142183"/>
                      <a:gd name="connsiteY1" fmla="*/ 0 h 2537543"/>
                      <a:gd name="connsiteX2" fmla="*/ 1121251 w 7142183"/>
                      <a:gd name="connsiteY2" fmla="*/ 0 h 2537543"/>
                      <a:gd name="connsiteX3" fmla="*/ 1630680 w 7142183"/>
                      <a:gd name="connsiteY3" fmla="*/ 0 h 2537543"/>
                      <a:gd name="connsiteX4" fmla="*/ 2077147 w 7142183"/>
                      <a:gd name="connsiteY4" fmla="*/ 0 h 2537543"/>
                      <a:gd name="connsiteX5" fmla="*/ 2712503 w 7142183"/>
                      <a:gd name="connsiteY5" fmla="*/ 0 h 2537543"/>
                      <a:gd name="connsiteX6" fmla="*/ 3221932 w 7142183"/>
                      <a:gd name="connsiteY6" fmla="*/ 0 h 2537543"/>
                      <a:gd name="connsiteX7" fmla="*/ 3920251 w 7142183"/>
                      <a:gd name="connsiteY7" fmla="*/ 0 h 2537543"/>
                      <a:gd name="connsiteX8" fmla="*/ 4366717 w 7142183"/>
                      <a:gd name="connsiteY8" fmla="*/ 0 h 2537543"/>
                      <a:gd name="connsiteX9" fmla="*/ 5065036 w 7142183"/>
                      <a:gd name="connsiteY9" fmla="*/ 0 h 2537543"/>
                      <a:gd name="connsiteX10" fmla="*/ 5448539 w 7142183"/>
                      <a:gd name="connsiteY10" fmla="*/ 0 h 2537543"/>
                      <a:gd name="connsiteX11" fmla="*/ 6020932 w 7142183"/>
                      <a:gd name="connsiteY11" fmla="*/ 0 h 2537543"/>
                      <a:gd name="connsiteX12" fmla="*/ 6719251 w 7142183"/>
                      <a:gd name="connsiteY12" fmla="*/ 0 h 2537543"/>
                      <a:gd name="connsiteX13" fmla="*/ 7142183 w 7142183"/>
                      <a:gd name="connsiteY13" fmla="*/ 422932 h 2537543"/>
                      <a:gd name="connsiteX14" fmla="*/ 7142183 w 7142183"/>
                      <a:gd name="connsiteY14" fmla="*/ 986825 h 2537543"/>
                      <a:gd name="connsiteX15" fmla="*/ 7142183 w 7142183"/>
                      <a:gd name="connsiteY15" fmla="*/ 1516884 h 2537543"/>
                      <a:gd name="connsiteX16" fmla="*/ 7142183 w 7142183"/>
                      <a:gd name="connsiteY16" fmla="*/ 2114611 h 2537543"/>
                      <a:gd name="connsiteX17" fmla="*/ 6719251 w 7142183"/>
                      <a:gd name="connsiteY17" fmla="*/ 2537543 h 2537543"/>
                      <a:gd name="connsiteX18" fmla="*/ 6083895 w 7142183"/>
                      <a:gd name="connsiteY18" fmla="*/ 2537543 h 2537543"/>
                      <a:gd name="connsiteX19" fmla="*/ 5637429 w 7142183"/>
                      <a:gd name="connsiteY19" fmla="*/ 2537543 h 2537543"/>
                      <a:gd name="connsiteX20" fmla="*/ 4939110 w 7142183"/>
                      <a:gd name="connsiteY20" fmla="*/ 2537543 h 2537543"/>
                      <a:gd name="connsiteX21" fmla="*/ 4366717 w 7142183"/>
                      <a:gd name="connsiteY21" fmla="*/ 2537543 h 2537543"/>
                      <a:gd name="connsiteX22" fmla="*/ 3920251 w 7142183"/>
                      <a:gd name="connsiteY22" fmla="*/ 2537543 h 2537543"/>
                      <a:gd name="connsiteX23" fmla="*/ 3347858 w 7142183"/>
                      <a:gd name="connsiteY23" fmla="*/ 2537543 h 2537543"/>
                      <a:gd name="connsiteX24" fmla="*/ 2964355 w 7142183"/>
                      <a:gd name="connsiteY24" fmla="*/ 2537543 h 2537543"/>
                      <a:gd name="connsiteX25" fmla="*/ 2580852 w 7142183"/>
                      <a:gd name="connsiteY25" fmla="*/ 2537543 h 2537543"/>
                      <a:gd name="connsiteX26" fmla="*/ 2008460 w 7142183"/>
                      <a:gd name="connsiteY26" fmla="*/ 2537543 h 2537543"/>
                      <a:gd name="connsiteX27" fmla="*/ 1561993 w 7142183"/>
                      <a:gd name="connsiteY27" fmla="*/ 2537543 h 2537543"/>
                      <a:gd name="connsiteX28" fmla="*/ 926638 w 7142183"/>
                      <a:gd name="connsiteY28" fmla="*/ 2537543 h 2537543"/>
                      <a:gd name="connsiteX29" fmla="*/ 422932 w 7142183"/>
                      <a:gd name="connsiteY29" fmla="*/ 2537543 h 2537543"/>
                      <a:gd name="connsiteX30" fmla="*/ 0 w 7142183"/>
                      <a:gd name="connsiteY30" fmla="*/ 2114611 h 2537543"/>
                      <a:gd name="connsiteX31" fmla="*/ 0 w 7142183"/>
                      <a:gd name="connsiteY31" fmla="*/ 1550718 h 2537543"/>
                      <a:gd name="connsiteX32" fmla="*/ 0 w 7142183"/>
                      <a:gd name="connsiteY32" fmla="*/ 1020659 h 2537543"/>
                      <a:gd name="connsiteX33" fmla="*/ 0 w 7142183"/>
                      <a:gd name="connsiteY33" fmla="*/ 422932 h 253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7142183" h="2537543" extrusionOk="0">
                        <a:moveTo>
                          <a:pt x="0" y="422932"/>
                        </a:moveTo>
                        <a:cubicBezTo>
                          <a:pt x="-25139" y="173847"/>
                          <a:pt x="143987" y="17027"/>
                          <a:pt x="422932" y="0"/>
                        </a:cubicBezTo>
                        <a:cubicBezTo>
                          <a:pt x="569154" y="-63156"/>
                          <a:pt x="908415" y="55793"/>
                          <a:pt x="1121251" y="0"/>
                        </a:cubicBezTo>
                        <a:cubicBezTo>
                          <a:pt x="1334087" y="-55793"/>
                          <a:pt x="1377431" y="23642"/>
                          <a:pt x="1630680" y="0"/>
                        </a:cubicBezTo>
                        <a:cubicBezTo>
                          <a:pt x="1883929" y="-23642"/>
                          <a:pt x="1962380" y="18791"/>
                          <a:pt x="2077147" y="0"/>
                        </a:cubicBezTo>
                        <a:cubicBezTo>
                          <a:pt x="2191914" y="-18791"/>
                          <a:pt x="2400967" y="21425"/>
                          <a:pt x="2712503" y="0"/>
                        </a:cubicBezTo>
                        <a:cubicBezTo>
                          <a:pt x="3024039" y="-21425"/>
                          <a:pt x="3069505" y="43349"/>
                          <a:pt x="3221932" y="0"/>
                        </a:cubicBezTo>
                        <a:cubicBezTo>
                          <a:pt x="3374359" y="-43349"/>
                          <a:pt x="3571656" y="17107"/>
                          <a:pt x="3920251" y="0"/>
                        </a:cubicBezTo>
                        <a:cubicBezTo>
                          <a:pt x="4268846" y="-17107"/>
                          <a:pt x="4186173" y="25277"/>
                          <a:pt x="4366717" y="0"/>
                        </a:cubicBezTo>
                        <a:cubicBezTo>
                          <a:pt x="4547261" y="-25277"/>
                          <a:pt x="4921555" y="32558"/>
                          <a:pt x="5065036" y="0"/>
                        </a:cubicBezTo>
                        <a:cubicBezTo>
                          <a:pt x="5208517" y="-32558"/>
                          <a:pt x="5313300" y="13367"/>
                          <a:pt x="5448539" y="0"/>
                        </a:cubicBezTo>
                        <a:cubicBezTo>
                          <a:pt x="5583778" y="-13367"/>
                          <a:pt x="5878181" y="6298"/>
                          <a:pt x="6020932" y="0"/>
                        </a:cubicBezTo>
                        <a:cubicBezTo>
                          <a:pt x="6163683" y="-6298"/>
                          <a:pt x="6504923" y="25233"/>
                          <a:pt x="6719251" y="0"/>
                        </a:cubicBezTo>
                        <a:cubicBezTo>
                          <a:pt x="6973566" y="-20491"/>
                          <a:pt x="7160589" y="177485"/>
                          <a:pt x="7142183" y="422932"/>
                        </a:cubicBezTo>
                        <a:cubicBezTo>
                          <a:pt x="7189844" y="629057"/>
                          <a:pt x="7130289" y="751545"/>
                          <a:pt x="7142183" y="986825"/>
                        </a:cubicBezTo>
                        <a:cubicBezTo>
                          <a:pt x="7154077" y="1222105"/>
                          <a:pt x="7089110" y="1341315"/>
                          <a:pt x="7142183" y="1516884"/>
                        </a:cubicBezTo>
                        <a:cubicBezTo>
                          <a:pt x="7195256" y="1692453"/>
                          <a:pt x="7091694" y="1903982"/>
                          <a:pt x="7142183" y="2114611"/>
                        </a:cubicBezTo>
                        <a:cubicBezTo>
                          <a:pt x="7135712" y="2334998"/>
                          <a:pt x="6954757" y="2511478"/>
                          <a:pt x="6719251" y="2537543"/>
                        </a:cubicBezTo>
                        <a:cubicBezTo>
                          <a:pt x="6487480" y="2583265"/>
                          <a:pt x="6311286" y="2477620"/>
                          <a:pt x="6083895" y="2537543"/>
                        </a:cubicBezTo>
                        <a:cubicBezTo>
                          <a:pt x="5856504" y="2597466"/>
                          <a:pt x="5807047" y="2486576"/>
                          <a:pt x="5637429" y="2537543"/>
                        </a:cubicBezTo>
                        <a:cubicBezTo>
                          <a:pt x="5467811" y="2588510"/>
                          <a:pt x="5086111" y="2507362"/>
                          <a:pt x="4939110" y="2537543"/>
                        </a:cubicBezTo>
                        <a:cubicBezTo>
                          <a:pt x="4792109" y="2567724"/>
                          <a:pt x="4500653" y="2486287"/>
                          <a:pt x="4366717" y="2537543"/>
                        </a:cubicBezTo>
                        <a:cubicBezTo>
                          <a:pt x="4232781" y="2588799"/>
                          <a:pt x="4078729" y="2526606"/>
                          <a:pt x="3920251" y="2537543"/>
                        </a:cubicBezTo>
                        <a:cubicBezTo>
                          <a:pt x="3761773" y="2548480"/>
                          <a:pt x="3518760" y="2471439"/>
                          <a:pt x="3347858" y="2537543"/>
                        </a:cubicBezTo>
                        <a:cubicBezTo>
                          <a:pt x="3176956" y="2603647"/>
                          <a:pt x="3111414" y="2513354"/>
                          <a:pt x="2964355" y="2537543"/>
                        </a:cubicBezTo>
                        <a:cubicBezTo>
                          <a:pt x="2817296" y="2561732"/>
                          <a:pt x="2754574" y="2529323"/>
                          <a:pt x="2580852" y="2537543"/>
                        </a:cubicBezTo>
                        <a:cubicBezTo>
                          <a:pt x="2407130" y="2545763"/>
                          <a:pt x="2162103" y="2483078"/>
                          <a:pt x="2008460" y="2537543"/>
                        </a:cubicBezTo>
                        <a:cubicBezTo>
                          <a:pt x="1854817" y="2592008"/>
                          <a:pt x="1767381" y="2520120"/>
                          <a:pt x="1561993" y="2537543"/>
                        </a:cubicBezTo>
                        <a:cubicBezTo>
                          <a:pt x="1356605" y="2554966"/>
                          <a:pt x="1146004" y="2535406"/>
                          <a:pt x="926638" y="2537543"/>
                        </a:cubicBezTo>
                        <a:cubicBezTo>
                          <a:pt x="707272" y="2539680"/>
                          <a:pt x="673617" y="2500923"/>
                          <a:pt x="422932" y="2537543"/>
                        </a:cubicBezTo>
                        <a:cubicBezTo>
                          <a:pt x="172242" y="2590887"/>
                          <a:pt x="-17894" y="2291840"/>
                          <a:pt x="0" y="2114611"/>
                        </a:cubicBezTo>
                        <a:cubicBezTo>
                          <a:pt x="-7198" y="1982332"/>
                          <a:pt x="57100" y="1729323"/>
                          <a:pt x="0" y="1550718"/>
                        </a:cubicBezTo>
                        <a:cubicBezTo>
                          <a:pt x="-57100" y="1372113"/>
                          <a:pt x="42490" y="1236064"/>
                          <a:pt x="0" y="1020659"/>
                        </a:cubicBezTo>
                        <a:cubicBezTo>
                          <a:pt x="-42490" y="805254"/>
                          <a:pt x="50070" y="665688"/>
                          <a:pt x="0" y="42293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087F"/>
              </a:solidFill>
            </a:endParaRPr>
          </a:p>
        </p:txBody>
      </p:sp>
      <p:pic>
        <p:nvPicPr>
          <p:cNvPr id="4" name="Graphic 3" descr="Angel face outline outline">
            <a:extLst>
              <a:ext uri="{FF2B5EF4-FFF2-40B4-BE49-F238E27FC236}">
                <a16:creationId xmlns:a16="http://schemas.microsoft.com/office/drawing/2014/main" id="{A32D4362-5DD5-3D12-3091-14239D340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1959" y="3515982"/>
            <a:ext cx="2242456" cy="2242456"/>
          </a:xfrm>
          <a:prstGeom prst="rect">
            <a:avLst/>
          </a:prstGeom>
        </p:spPr>
      </p:pic>
      <p:pic>
        <p:nvPicPr>
          <p:cNvPr id="10" name="Graphic 9" descr="Question Mark with solid fill">
            <a:extLst>
              <a:ext uri="{FF2B5EF4-FFF2-40B4-BE49-F238E27FC236}">
                <a16:creationId xmlns:a16="http://schemas.microsoft.com/office/drawing/2014/main" id="{21C284DC-A9BE-B741-64EC-54E23CE1C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7352" y="3753701"/>
            <a:ext cx="1767017" cy="1767017"/>
          </a:xfrm>
          <a:prstGeom prst="rect">
            <a:avLst/>
          </a:prstGeom>
        </p:spPr>
      </p:pic>
      <p:pic>
        <p:nvPicPr>
          <p:cNvPr id="21" name="Graphic 20" descr="Sad face outline outline">
            <a:extLst>
              <a:ext uri="{FF2B5EF4-FFF2-40B4-BE49-F238E27FC236}">
                <a16:creationId xmlns:a16="http://schemas.microsoft.com/office/drawing/2014/main" id="{62D33012-0716-ECB0-0DF3-26C2D6C100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80516" y="3511443"/>
            <a:ext cx="2196713" cy="2196713"/>
          </a:xfrm>
          <a:prstGeom prst="rect">
            <a:avLst/>
          </a:prstGeom>
        </p:spPr>
      </p:pic>
      <p:pic>
        <p:nvPicPr>
          <p:cNvPr id="29" name="Graphic 28" descr="Stars outline">
            <a:extLst>
              <a:ext uri="{FF2B5EF4-FFF2-40B4-BE49-F238E27FC236}">
                <a16:creationId xmlns:a16="http://schemas.microsoft.com/office/drawing/2014/main" id="{949A4257-4FAA-78EF-B589-669A931DD6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60264" y="1948064"/>
            <a:ext cx="1617821" cy="16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0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F3583A-F141-0840-A781-9AAC8CEB5B8C}"/>
              </a:ext>
            </a:extLst>
          </p:cNvPr>
          <p:cNvGrpSpPr/>
          <p:nvPr/>
        </p:nvGrpSpPr>
        <p:grpSpPr>
          <a:xfrm>
            <a:off x="11888957" y="111733"/>
            <a:ext cx="266345" cy="6733739"/>
            <a:chOff x="11913188" y="0"/>
            <a:chExt cx="266345" cy="673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BDBD9-E9C9-EBBF-D273-CB85FD17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0"/>
              <a:ext cx="266345" cy="3535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87014-5199-1DE6-3826-1DBF2EE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3198616"/>
              <a:ext cx="266345" cy="35351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FE241-1EF3-640A-F74F-F0D46D9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2" y="39948"/>
            <a:ext cx="3751965" cy="248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AFCD4-4AC5-29C4-F364-A0E367A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3" y="51090"/>
            <a:ext cx="3751965" cy="248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33B6E-EFD7-5418-E984-30D77A2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2" y="53803"/>
            <a:ext cx="3751965" cy="248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06A1A-C8F5-8BCF-6016-2DD2C486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-21151" b="-1"/>
          <a:stretch/>
        </p:blipFill>
        <p:spPr>
          <a:xfrm>
            <a:off x="41565" y="-13855"/>
            <a:ext cx="3319556" cy="301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F72-550F-C265-0FA8-0972F09C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36698" y="300076"/>
            <a:ext cx="195077" cy="2721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B31E8-C126-18D6-3D0D-7BE41621C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61196" y="2587284"/>
            <a:ext cx="195077" cy="2721115"/>
          </a:xfrm>
          <a:prstGeom prst="rect">
            <a:avLst/>
          </a:prstGeom>
        </p:spPr>
      </p:pic>
      <p:pic>
        <p:nvPicPr>
          <p:cNvPr id="1026" name="Picture 2" descr="Happy Sad Faces Flat Photos and Images | Shutterstock">
            <a:extLst>
              <a:ext uri="{FF2B5EF4-FFF2-40B4-BE49-F238E27FC236}">
                <a16:creationId xmlns:a16="http://schemas.microsoft.com/office/drawing/2014/main" id="{C7874EAE-B8AD-068A-3B7E-9AF1EEE84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4"/>
          <a:stretch/>
        </p:blipFill>
        <p:spPr bwMode="auto">
          <a:xfrm>
            <a:off x="2265121" y="826718"/>
            <a:ext cx="7564397" cy="49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629822B-2852-E023-0D3A-72F92EE69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711723-0306-D9B9-A1F8-94EC9D95799B}"/>
              </a:ext>
            </a:extLst>
          </p:cNvPr>
          <p:cNvSpPr/>
          <p:nvPr/>
        </p:nvSpPr>
        <p:spPr>
          <a:xfrm>
            <a:off x="992777" y="472425"/>
            <a:ext cx="5012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E4087F"/>
                </a:solidFill>
                <a:latin typeface="Quicksand" panose="02070303000000060000" pitchFamily="18" charset="77"/>
              </a:rPr>
              <a:t>1.1 Happy face Sad face </a:t>
            </a:r>
            <a:r>
              <a:rPr lang="ja-JP" altLang="en-US" sz="2400" b="1">
                <a:solidFill>
                  <a:srgbClr val="E4087F"/>
                </a:solidFill>
                <a:latin typeface="Quicksand" panose="02070303000000060000" pitchFamily="18" charset="77"/>
              </a:rPr>
              <a:t>面面不同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77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F3583A-F141-0840-A781-9AAC8CEB5B8C}"/>
              </a:ext>
            </a:extLst>
          </p:cNvPr>
          <p:cNvGrpSpPr/>
          <p:nvPr/>
        </p:nvGrpSpPr>
        <p:grpSpPr>
          <a:xfrm>
            <a:off x="11888957" y="111733"/>
            <a:ext cx="266345" cy="6733739"/>
            <a:chOff x="11913188" y="0"/>
            <a:chExt cx="266345" cy="673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BDBD9-E9C9-EBBF-D273-CB85FD17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0"/>
              <a:ext cx="266345" cy="3535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87014-5199-1DE6-3826-1DBF2EE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3198616"/>
              <a:ext cx="266345" cy="35351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FE241-1EF3-640A-F74F-F0D46D9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2" y="39948"/>
            <a:ext cx="3751965" cy="248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AFCD4-4AC5-29C4-F364-A0E367A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3" y="51090"/>
            <a:ext cx="3751965" cy="248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33B6E-EFD7-5418-E984-30D77A2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2" y="53803"/>
            <a:ext cx="3751965" cy="248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06A1A-C8F5-8BCF-6016-2DD2C486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-21151" b="-1"/>
          <a:stretch/>
        </p:blipFill>
        <p:spPr>
          <a:xfrm>
            <a:off x="41565" y="-13855"/>
            <a:ext cx="3319556" cy="301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F72-550F-C265-0FA8-0972F09C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36698" y="300076"/>
            <a:ext cx="195077" cy="2721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B31E8-C126-18D6-3D0D-7BE41621C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61196" y="2587284"/>
            <a:ext cx="195077" cy="2721115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629822B-2852-E023-0D3A-72F92EE69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711723-0306-D9B9-A1F8-94EC9D95799B}"/>
              </a:ext>
            </a:extLst>
          </p:cNvPr>
          <p:cNvSpPr/>
          <p:nvPr/>
        </p:nvSpPr>
        <p:spPr>
          <a:xfrm>
            <a:off x="992777" y="472425"/>
            <a:ext cx="6747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E4087F"/>
                </a:solidFill>
                <a:latin typeface="Quicksand" panose="02070303000000060000" pitchFamily="18" charset="77"/>
              </a:rPr>
              <a:t>1.2 Don’t clap this one back </a:t>
            </a:r>
            <a:r>
              <a:rPr lang="ja-JP" altLang="en-US" sz="2400" b="1">
                <a:solidFill>
                  <a:srgbClr val="E4087F"/>
                </a:solidFill>
                <a:latin typeface="Quicksand" panose="02070303000000060000" pitchFamily="18" charset="77"/>
              </a:rPr>
              <a:t>不要重複這個節奏</a:t>
            </a:r>
            <a:endParaRPr lang="en-GB" sz="2400" dirty="0"/>
          </a:p>
        </p:txBody>
      </p:sp>
      <p:pic>
        <p:nvPicPr>
          <p:cNvPr id="3" name="Picture 2" descr="A close-up of a music note&#10;&#10;Description automatically generated">
            <a:extLst>
              <a:ext uri="{FF2B5EF4-FFF2-40B4-BE49-F238E27FC236}">
                <a16:creationId xmlns:a16="http://schemas.microsoft.com/office/drawing/2014/main" id="{0A346096-1296-ED7F-F925-8C2BCDE8E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297151"/>
            <a:ext cx="9293671" cy="25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F3583A-F141-0840-A781-9AAC8CEB5B8C}"/>
              </a:ext>
            </a:extLst>
          </p:cNvPr>
          <p:cNvGrpSpPr/>
          <p:nvPr/>
        </p:nvGrpSpPr>
        <p:grpSpPr>
          <a:xfrm>
            <a:off x="11888957" y="111733"/>
            <a:ext cx="266345" cy="6733739"/>
            <a:chOff x="11913188" y="0"/>
            <a:chExt cx="266345" cy="673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BDBD9-E9C9-EBBF-D273-CB85FD17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0"/>
              <a:ext cx="266345" cy="3535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87014-5199-1DE6-3826-1DBF2EE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3198616"/>
              <a:ext cx="266345" cy="35351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FE241-1EF3-640A-F74F-F0D46D9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2" y="39948"/>
            <a:ext cx="3751965" cy="248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AFCD4-4AC5-29C4-F364-A0E367A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3" y="51090"/>
            <a:ext cx="3751965" cy="248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33B6E-EFD7-5418-E984-30D77A2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2" y="53803"/>
            <a:ext cx="3751965" cy="248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06A1A-C8F5-8BCF-6016-2DD2C486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-21151" b="-1"/>
          <a:stretch/>
        </p:blipFill>
        <p:spPr>
          <a:xfrm>
            <a:off x="41565" y="-13855"/>
            <a:ext cx="3319556" cy="301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F72-550F-C265-0FA8-0972F09C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36698" y="300076"/>
            <a:ext cx="195077" cy="2721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B31E8-C126-18D6-3D0D-7BE41621C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61196" y="2587284"/>
            <a:ext cx="195077" cy="2721115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629822B-2852-E023-0D3A-72F92EE69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711723-0306-D9B9-A1F8-94EC9D95799B}"/>
              </a:ext>
            </a:extLst>
          </p:cNvPr>
          <p:cNvSpPr/>
          <p:nvPr/>
        </p:nvSpPr>
        <p:spPr>
          <a:xfrm>
            <a:off x="992777" y="472425"/>
            <a:ext cx="3669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E4087F"/>
                </a:solidFill>
                <a:latin typeface="Quicksand" panose="02070303000000060000" pitchFamily="18" charset="77"/>
              </a:rPr>
              <a:t>1.2 4/4 Time </a:t>
            </a:r>
            <a:r>
              <a:rPr lang="en-US" altLang="ja-JP" sz="2400" b="1" dirty="0">
                <a:solidFill>
                  <a:srgbClr val="E4087F"/>
                </a:solidFill>
                <a:latin typeface="Quicksand" panose="02070303000000060000" pitchFamily="18" charset="77"/>
              </a:rPr>
              <a:t>4/4</a:t>
            </a:r>
            <a:r>
              <a:rPr lang="ja-JP" altLang="en-US" sz="2400" b="1">
                <a:solidFill>
                  <a:srgbClr val="E4087F"/>
                </a:solidFill>
                <a:latin typeface="Quicksand" panose="02070303000000060000" pitchFamily="18" charset="77"/>
              </a:rPr>
              <a:t>拍節奏</a:t>
            </a:r>
            <a:endParaRPr lang="en-GB" sz="2400" dirty="0"/>
          </a:p>
        </p:txBody>
      </p:sp>
      <p:pic>
        <p:nvPicPr>
          <p:cNvPr id="7" name="Picture 6" descr="A group of black music notes&#10;&#10;Description automatically generated">
            <a:extLst>
              <a:ext uri="{FF2B5EF4-FFF2-40B4-BE49-F238E27FC236}">
                <a16:creationId xmlns:a16="http://schemas.microsoft.com/office/drawing/2014/main" id="{11359977-4BB0-D03F-700A-C6D6F29BA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211" y="971549"/>
            <a:ext cx="8400789" cy="55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F3583A-F141-0840-A781-9AAC8CEB5B8C}"/>
              </a:ext>
            </a:extLst>
          </p:cNvPr>
          <p:cNvGrpSpPr/>
          <p:nvPr/>
        </p:nvGrpSpPr>
        <p:grpSpPr>
          <a:xfrm>
            <a:off x="11888957" y="111733"/>
            <a:ext cx="266345" cy="6733739"/>
            <a:chOff x="11913188" y="0"/>
            <a:chExt cx="266345" cy="673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BDBD9-E9C9-EBBF-D273-CB85FD17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0"/>
              <a:ext cx="266345" cy="3535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87014-5199-1DE6-3826-1DBF2EE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3198616"/>
              <a:ext cx="266345" cy="35351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FE241-1EF3-640A-F74F-F0D46D9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2" y="39948"/>
            <a:ext cx="3751965" cy="248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AFCD4-4AC5-29C4-F364-A0E367A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3" y="51090"/>
            <a:ext cx="3751965" cy="248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33B6E-EFD7-5418-E984-30D77A2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2" y="53803"/>
            <a:ext cx="3751965" cy="248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06A1A-C8F5-8BCF-6016-2DD2C486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-21151" b="-1"/>
          <a:stretch/>
        </p:blipFill>
        <p:spPr>
          <a:xfrm>
            <a:off x="41565" y="-13855"/>
            <a:ext cx="3319556" cy="301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F72-550F-C265-0FA8-0972F09C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36698" y="300076"/>
            <a:ext cx="195077" cy="2721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B31E8-C126-18D6-3D0D-7BE41621C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61196" y="2587284"/>
            <a:ext cx="195077" cy="2721115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629822B-2852-E023-0D3A-72F92EE69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711723-0306-D9B9-A1F8-94EC9D95799B}"/>
              </a:ext>
            </a:extLst>
          </p:cNvPr>
          <p:cNvSpPr/>
          <p:nvPr/>
        </p:nvSpPr>
        <p:spPr>
          <a:xfrm>
            <a:off x="992777" y="472425"/>
            <a:ext cx="5075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E4087F"/>
                </a:solidFill>
                <a:latin typeface="Quicksand" panose="02070303000000060000" pitchFamily="18" charset="77"/>
              </a:rPr>
              <a:t>1.2 Body Percussion </a:t>
            </a:r>
            <a:r>
              <a:rPr lang="ja-JP" altLang="en-US" sz="2400" b="1">
                <a:solidFill>
                  <a:srgbClr val="E4087F"/>
                </a:solidFill>
                <a:latin typeface="Quicksand" panose="02070303000000060000" pitchFamily="18" charset="77"/>
              </a:rPr>
              <a:t>身體敲擊例子</a:t>
            </a:r>
            <a:r>
              <a:rPr lang="en-GB" sz="2400" b="1" dirty="0">
                <a:solidFill>
                  <a:srgbClr val="E4087F"/>
                </a:solidFill>
                <a:latin typeface="Quicksand" panose="02070303000000060000" pitchFamily="18" charset="77"/>
              </a:rPr>
              <a:t> </a:t>
            </a:r>
            <a:endParaRPr lang="en-GB" sz="2400" dirty="0"/>
          </a:p>
        </p:txBody>
      </p:sp>
      <p:pic>
        <p:nvPicPr>
          <p:cNvPr id="3" name="Picture 2" descr="A collage of hands and shoes&#10;&#10;Description automatically generated">
            <a:extLst>
              <a:ext uri="{FF2B5EF4-FFF2-40B4-BE49-F238E27FC236}">
                <a16:creationId xmlns:a16="http://schemas.microsoft.com/office/drawing/2014/main" id="{067FAE6B-71AC-B16F-CD45-F5E6F80FB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484" y="1118720"/>
            <a:ext cx="5410200" cy="543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B2656-1982-A8FE-000E-0862C500F93A}"/>
              </a:ext>
            </a:extLst>
          </p:cNvPr>
          <p:cNvSpPr txBox="1"/>
          <p:nvPr/>
        </p:nvSpPr>
        <p:spPr>
          <a:xfrm>
            <a:off x="8721167" y="6554320"/>
            <a:ext cx="31677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Free resources from Tri Borough Music Hub </a:t>
            </a:r>
          </a:p>
        </p:txBody>
      </p:sp>
    </p:spTree>
    <p:extLst>
      <p:ext uri="{BB962C8B-B14F-4D97-AF65-F5344CB8AC3E}">
        <p14:creationId xmlns:p14="http://schemas.microsoft.com/office/powerpoint/2010/main" val="3575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F3583A-F141-0840-A781-9AAC8CEB5B8C}"/>
              </a:ext>
            </a:extLst>
          </p:cNvPr>
          <p:cNvGrpSpPr/>
          <p:nvPr/>
        </p:nvGrpSpPr>
        <p:grpSpPr>
          <a:xfrm>
            <a:off x="11888957" y="111733"/>
            <a:ext cx="266345" cy="6733739"/>
            <a:chOff x="11913188" y="0"/>
            <a:chExt cx="266345" cy="673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BDBD9-E9C9-EBBF-D273-CB85FD17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0"/>
              <a:ext cx="266345" cy="3535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87014-5199-1DE6-3826-1DBF2EE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3198616"/>
              <a:ext cx="266345" cy="35351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FE241-1EF3-640A-F74F-F0D46D9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2" y="39948"/>
            <a:ext cx="3751965" cy="248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AFCD4-4AC5-29C4-F364-A0E367A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3" y="51090"/>
            <a:ext cx="3751965" cy="248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33B6E-EFD7-5418-E984-30D77A2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2" y="53803"/>
            <a:ext cx="3751965" cy="248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06A1A-C8F5-8BCF-6016-2DD2C486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-21151" b="-1"/>
          <a:stretch/>
        </p:blipFill>
        <p:spPr>
          <a:xfrm>
            <a:off x="41565" y="-13855"/>
            <a:ext cx="3319556" cy="301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F72-550F-C265-0FA8-0972F09C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36698" y="300076"/>
            <a:ext cx="195077" cy="2721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B31E8-C126-18D6-3D0D-7BE41621C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61196" y="2587284"/>
            <a:ext cx="195077" cy="2721115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629822B-2852-E023-0D3A-72F92EE69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711723-0306-D9B9-A1F8-94EC9D95799B}"/>
              </a:ext>
            </a:extLst>
          </p:cNvPr>
          <p:cNvSpPr/>
          <p:nvPr/>
        </p:nvSpPr>
        <p:spPr>
          <a:xfrm>
            <a:off x="992776" y="472425"/>
            <a:ext cx="5207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4087F"/>
                </a:solidFill>
                <a:latin typeface="Quicksand" panose="02070303000000060000" pitchFamily="18" charset="77"/>
              </a:rPr>
              <a:t>1.3 Act it out  </a:t>
            </a:r>
            <a:r>
              <a:rPr lang="ja-JP" altLang="en-US" sz="2400" b="1">
                <a:solidFill>
                  <a:srgbClr val="E4087F"/>
                </a:solidFill>
                <a:latin typeface="Quicksand" panose="02070303000000060000" pitchFamily="18" charset="77"/>
              </a:rPr>
              <a:t>聚光燈下朗讀歌詞</a:t>
            </a:r>
            <a:endParaRPr lang="en-GB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DB784C-BB39-01EC-8003-1D4586AC1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43" y="1578848"/>
            <a:ext cx="8966657" cy="47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F3583A-F141-0840-A781-9AAC8CEB5B8C}"/>
              </a:ext>
            </a:extLst>
          </p:cNvPr>
          <p:cNvGrpSpPr/>
          <p:nvPr/>
        </p:nvGrpSpPr>
        <p:grpSpPr>
          <a:xfrm>
            <a:off x="11888957" y="111733"/>
            <a:ext cx="266345" cy="6733739"/>
            <a:chOff x="11913188" y="0"/>
            <a:chExt cx="266345" cy="673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BDBD9-E9C9-EBBF-D273-CB85FD17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0"/>
              <a:ext cx="266345" cy="3535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87014-5199-1DE6-3826-1DBF2EE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3198616"/>
              <a:ext cx="266345" cy="35351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FE241-1EF3-640A-F74F-F0D46D9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2" y="39948"/>
            <a:ext cx="3751965" cy="248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AFCD4-4AC5-29C4-F364-A0E367A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3" y="51090"/>
            <a:ext cx="3751965" cy="248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33B6E-EFD7-5418-E984-30D77A2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2" y="53803"/>
            <a:ext cx="3751965" cy="248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06A1A-C8F5-8BCF-6016-2DD2C486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-21151" b="-1"/>
          <a:stretch/>
        </p:blipFill>
        <p:spPr>
          <a:xfrm>
            <a:off x="41565" y="-13855"/>
            <a:ext cx="3319556" cy="301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F72-550F-C265-0FA8-0972F09C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36698" y="300076"/>
            <a:ext cx="195077" cy="2721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B31E8-C126-18D6-3D0D-7BE41621C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61196" y="2587284"/>
            <a:ext cx="195077" cy="2721115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629822B-2852-E023-0D3A-72F92EE69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711723-0306-D9B9-A1F8-94EC9D95799B}"/>
              </a:ext>
            </a:extLst>
          </p:cNvPr>
          <p:cNvSpPr/>
          <p:nvPr/>
        </p:nvSpPr>
        <p:spPr>
          <a:xfrm>
            <a:off x="992776" y="472425"/>
            <a:ext cx="5207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4087F"/>
                </a:solidFill>
                <a:latin typeface="Quicksand" panose="02070303000000060000" pitchFamily="18" charset="77"/>
              </a:rPr>
              <a:t>1.4 Let’s Draw </a:t>
            </a:r>
            <a:r>
              <a:rPr lang="ja-JP" altLang="en-US" sz="2400" b="1">
                <a:solidFill>
                  <a:srgbClr val="E4087F"/>
                </a:solidFill>
                <a:latin typeface="Quicksand" panose="02070303000000060000" pitchFamily="18" charset="77"/>
              </a:rPr>
              <a:t>齊來畫一畫</a:t>
            </a:r>
            <a:endParaRPr lang="en-GB" sz="2400" dirty="0"/>
          </a:p>
        </p:txBody>
      </p:sp>
      <p:pic>
        <p:nvPicPr>
          <p:cNvPr id="8" name="Picture 7" descr="A black and white picture of a rectangular object&#10;&#10;Description automatically generated">
            <a:extLst>
              <a:ext uri="{FF2B5EF4-FFF2-40B4-BE49-F238E27FC236}">
                <a16:creationId xmlns:a16="http://schemas.microsoft.com/office/drawing/2014/main" id="{3B5572A0-D4B9-D304-FF36-F2146EB68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13" y="1024420"/>
            <a:ext cx="3947871" cy="55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F3583A-F141-0840-A781-9AAC8CEB5B8C}"/>
              </a:ext>
            </a:extLst>
          </p:cNvPr>
          <p:cNvGrpSpPr/>
          <p:nvPr/>
        </p:nvGrpSpPr>
        <p:grpSpPr>
          <a:xfrm>
            <a:off x="11888957" y="111733"/>
            <a:ext cx="266345" cy="6733739"/>
            <a:chOff x="11913188" y="0"/>
            <a:chExt cx="266345" cy="673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BDBD9-E9C9-EBBF-D273-CB85FD17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0"/>
              <a:ext cx="266345" cy="3535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87014-5199-1DE6-3826-1DBF2EE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3198616"/>
              <a:ext cx="266345" cy="35351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FE241-1EF3-640A-F74F-F0D46D9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2" y="39948"/>
            <a:ext cx="3751965" cy="248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AFCD4-4AC5-29C4-F364-A0E367A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3" y="51090"/>
            <a:ext cx="3751965" cy="248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33B6E-EFD7-5418-E984-30D77A2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2" y="53803"/>
            <a:ext cx="3751965" cy="248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06A1A-C8F5-8BCF-6016-2DD2C486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-21151" b="-1"/>
          <a:stretch/>
        </p:blipFill>
        <p:spPr>
          <a:xfrm>
            <a:off x="41565" y="-13855"/>
            <a:ext cx="3319556" cy="301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F72-550F-C265-0FA8-0972F09C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36698" y="300076"/>
            <a:ext cx="195077" cy="2721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B31E8-C126-18D6-3D0D-7BE41621C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61196" y="2587284"/>
            <a:ext cx="195077" cy="2721115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629822B-2852-E023-0D3A-72F92EE69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711723-0306-D9B9-A1F8-94EC9D95799B}"/>
              </a:ext>
            </a:extLst>
          </p:cNvPr>
          <p:cNvSpPr/>
          <p:nvPr/>
        </p:nvSpPr>
        <p:spPr>
          <a:xfrm>
            <a:off x="992776" y="472425"/>
            <a:ext cx="5207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4087F"/>
                </a:solidFill>
                <a:latin typeface="Quicksand" panose="02070303000000060000" pitchFamily="18" charset="77"/>
              </a:rPr>
              <a:t>Let’s Pray </a:t>
            </a:r>
            <a:r>
              <a:rPr lang="ja-JP" altLang="en-US" sz="2400" b="1">
                <a:solidFill>
                  <a:srgbClr val="E4087F"/>
                </a:solidFill>
                <a:latin typeface="Quicksand" panose="02070303000000060000" pitchFamily="18" charset="77"/>
              </a:rPr>
              <a:t>齊來禱告</a:t>
            </a:r>
            <a:r>
              <a:rPr lang="en-GB" sz="2400" b="1" dirty="0">
                <a:solidFill>
                  <a:srgbClr val="E4087F"/>
                </a:solidFill>
                <a:latin typeface="Quicksand" panose="02070303000000060000" pitchFamily="18" charset="77"/>
              </a:rPr>
              <a:t> </a:t>
            </a:r>
            <a:endParaRPr lang="en-GB" sz="2400" dirty="0"/>
          </a:p>
        </p:txBody>
      </p:sp>
      <p:pic>
        <p:nvPicPr>
          <p:cNvPr id="6146" name="Picture 2" descr="13,418 Cartoon Hand Praying Royalty-Free Photos and Stock Images |  Shutterstock">
            <a:extLst>
              <a:ext uri="{FF2B5EF4-FFF2-40B4-BE49-F238E27FC236}">
                <a16:creationId xmlns:a16="http://schemas.microsoft.com/office/drawing/2014/main" id="{6B73B716-6E27-FD92-5F40-41055AEC6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44" y="1318941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F3583A-F141-0840-A781-9AAC8CEB5B8C}"/>
              </a:ext>
            </a:extLst>
          </p:cNvPr>
          <p:cNvGrpSpPr/>
          <p:nvPr/>
        </p:nvGrpSpPr>
        <p:grpSpPr>
          <a:xfrm>
            <a:off x="11888957" y="111733"/>
            <a:ext cx="266345" cy="6733739"/>
            <a:chOff x="11913188" y="0"/>
            <a:chExt cx="266345" cy="673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BDBD9-E9C9-EBBF-D273-CB85FD17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0"/>
              <a:ext cx="266345" cy="3535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87014-5199-1DE6-3826-1DBF2EE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188" y="3198616"/>
              <a:ext cx="266345" cy="35351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FE241-1EF3-640A-F74F-F0D46D9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92" y="39948"/>
            <a:ext cx="3751965" cy="248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AFCD4-4AC5-29C4-F364-A0E367A7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3" y="51090"/>
            <a:ext cx="3751965" cy="248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33B6E-EFD7-5418-E984-30D77A2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2" y="53803"/>
            <a:ext cx="3751965" cy="248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06A1A-C8F5-8BCF-6016-2DD2C486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5" t="-21151" b="-1"/>
          <a:stretch/>
        </p:blipFill>
        <p:spPr>
          <a:xfrm>
            <a:off x="41565" y="-13855"/>
            <a:ext cx="3319556" cy="301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F72-550F-C265-0FA8-0972F09C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36698" y="300076"/>
            <a:ext cx="195077" cy="2721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B31E8-C126-18D6-3D0D-7BE41621C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9"/>
          <a:stretch/>
        </p:blipFill>
        <p:spPr>
          <a:xfrm flipH="1">
            <a:off x="61196" y="2587284"/>
            <a:ext cx="195077" cy="2721115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629822B-2852-E023-0D3A-72F92EE69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711723-0306-D9B9-A1F8-94EC9D95799B}"/>
              </a:ext>
            </a:extLst>
          </p:cNvPr>
          <p:cNvSpPr/>
          <p:nvPr/>
        </p:nvSpPr>
        <p:spPr>
          <a:xfrm>
            <a:off x="992777" y="472425"/>
            <a:ext cx="4910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Quicksand" panose="02070303000000060000" pitchFamily="18" charset="77"/>
              </a:rPr>
              <a:t>2.1 Blowing out candles </a:t>
            </a:r>
            <a:r>
              <a:rPr lang="ja-JP" altLang="en-US" sz="2400" b="1">
                <a:solidFill>
                  <a:srgbClr val="92D050"/>
                </a:solidFill>
                <a:latin typeface="Quicksand" panose="02070303000000060000" pitchFamily="18" charset="77"/>
              </a:rPr>
              <a:t>吹熄蠟燭</a:t>
            </a:r>
            <a:endParaRPr lang="en-GB" sz="2400" dirty="0">
              <a:solidFill>
                <a:srgbClr val="92D050"/>
              </a:solidFill>
            </a:endParaRPr>
          </a:p>
        </p:txBody>
      </p:sp>
      <p:pic>
        <p:nvPicPr>
          <p:cNvPr id="10242" name="Picture 2" descr="Free stock image of Birthday candles created by 2happy">
            <a:extLst>
              <a:ext uri="{FF2B5EF4-FFF2-40B4-BE49-F238E27FC236}">
                <a16:creationId xmlns:a16="http://schemas.microsoft.com/office/drawing/2014/main" id="{8B88DFC6-D008-8978-F28B-32F282F2F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75" y="1118720"/>
            <a:ext cx="6828409" cy="51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E03F06EF3D2479718EDDF282B9287" ma:contentTypeVersion="13" ma:contentTypeDescription="Create a new document." ma:contentTypeScope="" ma:versionID="7b8bd337362763658b96368b946f1b30">
  <xsd:schema xmlns:xsd="http://www.w3.org/2001/XMLSchema" xmlns:xs="http://www.w3.org/2001/XMLSchema" xmlns:p="http://schemas.microsoft.com/office/2006/metadata/properties" xmlns:ns3="fa875148-9ff2-45b4-918d-0929bc01bb1a" xmlns:ns4="856528b4-1ba1-4a2d-ae67-8df0be2aeb12" targetNamespace="http://schemas.microsoft.com/office/2006/metadata/properties" ma:root="true" ma:fieldsID="e97da1ce6a2e6735f5a23ae618eb1e1b" ns3:_="" ns4:_="">
    <xsd:import namespace="fa875148-9ff2-45b4-918d-0929bc01bb1a"/>
    <xsd:import namespace="856528b4-1ba1-4a2d-ae67-8df0be2aeb12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75148-9ff2-45b4-918d-0929bc01bb1a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528b4-1ba1-4a2d-ae67-8df0be2aeb12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875148-9ff2-45b4-918d-0929bc01bb1a" xsi:nil="true"/>
  </documentManagement>
</p:properties>
</file>

<file path=customXml/itemProps1.xml><?xml version="1.0" encoding="utf-8"?>
<ds:datastoreItem xmlns:ds="http://schemas.openxmlformats.org/officeDocument/2006/customXml" ds:itemID="{46BD4A4D-AE30-4F86-80C6-8E8FADA9E7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389B04-68D7-4792-B3F6-F4B9AAA7A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875148-9ff2-45b4-918d-0929bc01bb1a"/>
    <ds:schemaRef ds:uri="856528b4-1ba1-4a2d-ae67-8df0be2ae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01C8B-FC5C-49D0-A58A-10AC45EF357C}">
  <ds:schemaRefs>
    <ds:schemaRef ds:uri="http://purl.org/dc/elements/1.1/"/>
    <ds:schemaRef ds:uri="http://schemas.microsoft.com/office/2006/metadata/properties"/>
    <ds:schemaRef ds:uri="856528b4-1ba1-4a2d-ae67-8df0be2aeb1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a875148-9ff2-45b4-918d-0929bc01bb1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198</Words>
  <Application>Microsoft Macintosh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Quicksand</vt:lpstr>
      <vt:lpstr>Office Theme</vt:lpstr>
      <vt:lpstr>《沿途有你共往》 教學資源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Elvin</dc:creator>
  <cp:lastModifiedBy>Chiying Lam</cp:lastModifiedBy>
  <cp:revision>25</cp:revision>
  <dcterms:created xsi:type="dcterms:W3CDTF">2022-04-21T15:17:16Z</dcterms:created>
  <dcterms:modified xsi:type="dcterms:W3CDTF">2024-07-15T12:56:58Z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0x0101001DDE03F06EF3D2479718EDDF282B9287</vt:lpwstr>
  </property>
</Properties>
</file>